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1" r:id="rId5"/>
    <p:sldId id="260" r:id="rId6"/>
    <p:sldId id="259" r:id="rId7"/>
    <p:sldId id="258" r:id="rId8"/>
    <p:sldId id="264" r:id="rId9"/>
    <p:sldId id="26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93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61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79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04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6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72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04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67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61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46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09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6C75E-AE6D-4754-9346-E5ED0E357D8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DB9E-81D9-4DA2-A325-E500F88FB9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93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-urban-intermediaries.com/" TargetMode="External"/><Relationship Id="rId2" Type="http://schemas.openxmlformats.org/officeDocument/2006/relationships/hyperlink" Target="mailto:j.vangeel@zutphen.n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igitaal-leerhuis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Het </a:t>
            </a:r>
            <a:r>
              <a:rPr lang="en-US" b="1" dirty="0" err="1"/>
              <a:t>P</a:t>
            </a:r>
            <a:r>
              <a:rPr lang="en-US" b="1" dirty="0" err="1" smtClean="0"/>
              <a:t>rofiel</a:t>
            </a:r>
            <a:r>
              <a:rPr lang="en-US" b="1" dirty="0" smtClean="0"/>
              <a:t> en het </a:t>
            </a:r>
            <a:r>
              <a:rPr lang="en-US" b="1" dirty="0" err="1" smtClean="0"/>
              <a:t>Proces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Gaat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over: 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olprofielen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bijdrage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het </a:t>
            </a:r>
            <a:r>
              <a:rPr lang="en-US" dirty="0" err="1" smtClean="0">
                <a:solidFill>
                  <a:schemeClr val="tx1"/>
                </a:solidFill>
              </a:rPr>
              <a:t>proces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rendement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3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Kennismaken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Wie</a:t>
            </a:r>
            <a:r>
              <a:rPr lang="en-US" dirty="0" smtClean="0"/>
              <a:t> is:</a:t>
            </a:r>
          </a:p>
          <a:p>
            <a:r>
              <a:rPr lang="en-US" dirty="0" err="1" smtClean="0"/>
              <a:t>Strateeg</a:t>
            </a:r>
            <a:r>
              <a:rPr lang="en-US" dirty="0" smtClean="0"/>
              <a:t> of </a:t>
            </a:r>
            <a:r>
              <a:rPr lang="en-US" dirty="0" err="1" smtClean="0"/>
              <a:t>beleidmaker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Manager?</a:t>
            </a:r>
          </a:p>
          <a:p>
            <a:r>
              <a:rPr lang="en-US" dirty="0" err="1" smtClean="0"/>
              <a:t>Actieve</a:t>
            </a:r>
            <a:r>
              <a:rPr lang="en-US" dirty="0" smtClean="0"/>
              <a:t> </a:t>
            </a:r>
            <a:r>
              <a:rPr lang="en-US" dirty="0" err="1" smtClean="0"/>
              <a:t>bewoner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Wijkregisseur</a:t>
            </a:r>
            <a:r>
              <a:rPr lang="en-US" dirty="0" smtClean="0"/>
              <a:t> of </a:t>
            </a:r>
            <a:r>
              <a:rPr lang="en-US" dirty="0" err="1" smtClean="0"/>
              <a:t>aanverwant</a:t>
            </a:r>
            <a:r>
              <a:rPr lang="en-US" dirty="0" smtClean="0"/>
              <a:t>?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rojectleider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Vakambtenaar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6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Broodnodige</a:t>
            </a:r>
            <a:r>
              <a:rPr lang="en-US" b="1" dirty="0" smtClean="0"/>
              <a:t> agenda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Presentatie</a:t>
            </a:r>
            <a:r>
              <a:rPr lang="en-US" dirty="0" smtClean="0"/>
              <a:t> van de </a:t>
            </a:r>
            <a:r>
              <a:rPr lang="en-US" dirty="0" err="1" smtClean="0"/>
              <a:t>historische</a:t>
            </a:r>
            <a:r>
              <a:rPr lang="en-US" dirty="0" smtClean="0"/>
              <a:t> </a:t>
            </a:r>
            <a:r>
              <a:rPr lang="en-US" dirty="0" err="1" smtClean="0"/>
              <a:t>ontwikkeling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a-</a:t>
            </a:r>
            <a:r>
              <a:rPr lang="en-US" dirty="0" err="1" smtClean="0"/>
              <a:t>typisch</a:t>
            </a:r>
            <a:r>
              <a:rPr lang="en-US" dirty="0" smtClean="0"/>
              <a:t> </a:t>
            </a:r>
            <a:r>
              <a:rPr lang="en-US" dirty="0" err="1" smtClean="0"/>
              <a:t>profiel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Introductie</a:t>
            </a:r>
            <a:r>
              <a:rPr lang="en-US" dirty="0" smtClean="0"/>
              <a:t> van de </a:t>
            </a:r>
            <a:r>
              <a:rPr lang="en-US" dirty="0" err="1" smtClean="0"/>
              <a:t>proceswijzer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Spelen</a:t>
            </a:r>
            <a:r>
              <a:rPr lang="en-US" dirty="0" smtClean="0"/>
              <a:t> met de </a:t>
            </a:r>
            <a:r>
              <a:rPr lang="en-US" dirty="0" err="1" smtClean="0"/>
              <a:t>proceswijzer</a:t>
            </a:r>
            <a:r>
              <a:rPr lang="en-US" dirty="0" smtClean="0"/>
              <a:t> (</a:t>
            </a:r>
            <a:r>
              <a:rPr lang="en-US" dirty="0" err="1" smtClean="0"/>
              <a:t>succesvolle</a:t>
            </a:r>
            <a:r>
              <a:rPr lang="en-US" dirty="0" smtClean="0"/>
              <a:t> casus)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Feed-back </a:t>
            </a:r>
            <a:r>
              <a:rPr lang="en-US" dirty="0" err="1" smtClean="0"/>
              <a:t>t.b.v</a:t>
            </a:r>
            <a:r>
              <a:rPr lang="en-US" dirty="0" smtClean="0"/>
              <a:t>. de </a:t>
            </a:r>
            <a:r>
              <a:rPr lang="en-US" dirty="0" err="1" smtClean="0"/>
              <a:t>doorontwikkeling</a:t>
            </a:r>
            <a:r>
              <a:rPr lang="en-US" dirty="0" smtClean="0"/>
              <a:t> van de </a:t>
            </a:r>
            <a:r>
              <a:rPr lang="en-US" dirty="0" err="1" smtClean="0"/>
              <a:t>proceswijzer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153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Gebiedsregie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r>
              <a:rPr lang="en-US" dirty="0" err="1" smtClean="0"/>
              <a:t>Rolvast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a-</a:t>
            </a:r>
            <a:r>
              <a:rPr lang="en-US" dirty="0" err="1" smtClean="0"/>
              <a:t>typische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Afzien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inhoud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bevoegdheden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budget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versus 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Aangaan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onvoorwaardelijke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procesrol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Gebiedsgericht</a:t>
            </a:r>
            <a:endParaRPr lang="nl-NL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65" y="1600200"/>
            <a:ext cx="741006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1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Samenwerkingsgericht</a:t>
            </a:r>
            <a:endParaRPr lang="nl-NL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28800"/>
            <a:ext cx="7001604" cy="49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7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Kansgericht</a:t>
            </a:r>
            <a:endParaRPr lang="nl-N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02" y="1844824"/>
            <a:ext cx="826758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9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Procesgericht</a:t>
            </a:r>
            <a:endParaRPr lang="en-US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475" y="2132856"/>
            <a:ext cx="6507049" cy="414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9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/>
          <a:lstStyle/>
          <a:p>
            <a:r>
              <a:rPr lang="en-US" dirty="0" err="1" smtClean="0"/>
              <a:t>Nazorg</a:t>
            </a:r>
            <a:r>
              <a:rPr lang="en-US" dirty="0" smtClean="0"/>
              <a:t> en feed-back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848872" cy="468052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Han van Geel;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j.vangeel@zutphen.nl</a:t>
            </a:r>
            <a:r>
              <a:rPr lang="en-US" dirty="0" smtClean="0">
                <a:solidFill>
                  <a:schemeClr val="tx1"/>
                </a:solidFill>
              </a:rPr>
              <a:t> 0622426375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 de </a:t>
            </a:r>
            <a:r>
              <a:rPr lang="en-US" dirty="0" err="1" smtClean="0">
                <a:solidFill>
                  <a:schemeClr val="tx1"/>
                </a:solidFill>
              </a:rPr>
              <a:t>inhoudonafhankelijke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procesregisseur</a:t>
            </a:r>
            <a:r>
              <a:rPr lang="en-US" dirty="0" smtClean="0">
                <a:solidFill>
                  <a:schemeClr val="tx1"/>
                </a:solidFill>
              </a:rPr>
              <a:t>: http</a:t>
            </a:r>
            <a:r>
              <a:rPr lang="en-US" dirty="0">
                <a:solidFill>
                  <a:schemeClr val="tx1"/>
                </a:solidFill>
              </a:rPr>
              <a:t>://lpb.nl/meetup-2018/gebiedsregie-in-zutphen/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 </a:t>
            </a:r>
            <a:r>
              <a:rPr lang="en-US" dirty="0" err="1" smtClean="0">
                <a:solidFill>
                  <a:schemeClr val="tx1"/>
                </a:solidFill>
              </a:rPr>
              <a:t>profielen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http://www.smart-urban-intermediaries.com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 </a:t>
            </a:r>
            <a:r>
              <a:rPr lang="en-US" dirty="0" err="1" smtClean="0">
                <a:solidFill>
                  <a:schemeClr val="tx1"/>
                </a:solidFill>
              </a:rPr>
              <a:t>procesregie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https://www.digitaal-leerhuis.nl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Over het WKS model; http://</a:t>
            </a:r>
            <a:r>
              <a:rPr lang="en-US" dirty="0" smtClean="0">
                <a:solidFill>
                  <a:schemeClr val="tx1"/>
                </a:solidFill>
              </a:rPr>
              <a:t>www.kleineschaars.com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33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126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Het Profiel en het Proces</vt:lpstr>
      <vt:lpstr>Kennismaken</vt:lpstr>
      <vt:lpstr>Broodnodige agenda</vt:lpstr>
      <vt:lpstr>Gebiedsregie  Rolvast in een a-typische rol</vt:lpstr>
      <vt:lpstr>Gebiedsgericht</vt:lpstr>
      <vt:lpstr>Samenwerkingsgericht</vt:lpstr>
      <vt:lpstr>Kansgericht</vt:lpstr>
      <vt:lpstr>Procesgericht</vt:lpstr>
      <vt:lpstr>Nazorg en feed-back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Procesgericht</dc:title>
  <dc:creator>pahalyem</dc:creator>
  <cp:lastModifiedBy>Geel, Han van</cp:lastModifiedBy>
  <cp:revision>21</cp:revision>
  <dcterms:created xsi:type="dcterms:W3CDTF">2018-06-24T07:04:05Z</dcterms:created>
  <dcterms:modified xsi:type="dcterms:W3CDTF">2018-11-12T15:55:40Z</dcterms:modified>
</cp:coreProperties>
</file>