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2" r:id="rId2"/>
    <p:sldId id="304" r:id="rId3"/>
    <p:sldId id="323" r:id="rId4"/>
    <p:sldId id="326" r:id="rId5"/>
    <p:sldId id="320" r:id="rId6"/>
    <p:sldId id="32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an, Jeroen" userId="f7cf40f9-79e4-417b-9625-ece9910a01aa" providerId="ADAL" clId="{9F468E03-3E7C-5C42-9A4C-DEA3A9BACDE5}"/>
    <pc:docChg chg="custSel modSld">
      <pc:chgData name="Haan, Jeroen" userId="f7cf40f9-79e4-417b-9625-ece9910a01aa" providerId="ADAL" clId="{9F468E03-3E7C-5C42-9A4C-DEA3A9BACDE5}" dt="2018-10-21T16:00:36.286" v="41" actId="1076"/>
      <pc:docMkLst>
        <pc:docMk/>
      </pc:docMkLst>
      <pc:sldChg chg="modSp">
        <pc:chgData name="Haan, Jeroen" userId="f7cf40f9-79e4-417b-9625-ece9910a01aa" providerId="ADAL" clId="{9F468E03-3E7C-5C42-9A4C-DEA3A9BACDE5}" dt="2018-10-21T16:00:36.286" v="41" actId="1076"/>
        <pc:sldMkLst>
          <pc:docMk/>
          <pc:sldMk cId="3386595016" sldId="322"/>
        </pc:sldMkLst>
        <pc:spChg chg="mod">
          <ac:chgData name="Haan, Jeroen" userId="f7cf40f9-79e4-417b-9625-ece9910a01aa" providerId="ADAL" clId="{9F468E03-3E7C-5C42-9A4C-DEA3A9BACDE5}" dt="2018-10-21T16:00:36.286" v="41" actId="1076"/>
          <ac:spMkLst>
            <pc:docMk/>
            <pc:sldMk cId="3386595016" sldId="322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A30BA-B2A2-6148-BB15-5ECB973F65D6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F12BA-700F-544E-8A32-48A856AE54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12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DFEE0-9189-8045-BCD9-DA6B54CD5277}" type="datetimeFigureOut">
              <a:rPr lang="nl-NL" smtClean="0"/>
              <a:t>8-11-2018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018FF-666F-1848-8013-5176B622DA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921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Yf_uL11Rx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1" y="0"/>
            <a:ext cx="1344167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70527" y="1003109"/>
            <a:ext cx="7975601" cy="22307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FF0000"/>
                </a:solidFill>
              </a:rPr>
              <a:t>Democratie en participatie </a:t>
            </a:r>
            <a:br>
              <a:rPr lang="nl-NL" sz="4800" b="1" dirty="0">
                <a:solidFill>
                  <a:srgbClr val="FF0000"/>
                </a:solidFill>
              </a:rPr>
            </a:br>
            <a:r>
              <a:rPr lang="nl-NL" sz="4800" b="1" dirty="0">
                <a:solidFill>
                  <a:srgbClr val="FF0000"/>
                </a:solidFill>
              </a:rPr>
              <a:t>in de </a:t>
            </a:r>
            <a:r>
              <a:rPr lang="nl-NL" sz="4800" b="1" dirty="0" smtClean="0">
                <a:solidFill>
                  <a:srgbClr val="FF0000"/>
                </a:solidFill>
              </a:rPr>
              <a:t>(Noordoost)polder</a:t>
            </a:r>
            <a:r>
              <a:rPr lang="nl-NL" sz="4800" b="1">
                <a:solidFill>
                  <a:srgbClr val="FF0000"/>
                </a:solidFill>
              </a:rPr>
              <a:t/>
            </a:r>
            <a:br>
              <a:rPr lang="nl-NL" sz="4800" b="1">
                <a:solidFill>
                  <a:srgbClr val="FF0000"/>
                </a:solidFill>
              </a:rPr>
            </a:br>
            <a:r>
              <a:rPr lang="nl-NL" sz="2400" b="1"/>
              <a:t>Tweebenige democratie: voorkom een wankel </a:t>
            </a:r>
            <a:r>
              <a:rPr lang="nl-NL" sz="2400" b="1" smtClean="0"/>
              <a:t>evenwicht</a:t>
            </a:r>
            <a:r>
              <a:rPr lang="nl-NL" sz="2400"/>
              <a:t/>
            </a:r>
            <a:br>
              <a:rPr lang="nl-NL" sz="2400"/>
            </a:br>
            <a:endParaRPr lang="nl-NL" sz="2200" b="1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33800" y="3846287"/>
            <a:ext cx="4249057" cy="200860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i="1" dirty="0" smtClean="0"/>
              <a:t>LPB congres bestuurderssessie</a:t>
            </a:r>
            <a:endParaRPr lang="nl-NL" i="1" dirty="0"/>
          </a:p>
          <a:p>
            <a:r>
              <a:rPr lang="nl-NL" i="1" dirty="0" smtClean="0"/>
              <a:t>15 november </a:t>
            </a:r>
            <a:r>
              <a:rPr lang="nl-NL" i="1" dirty="0"/>
              <a:t>2018</a:t>
            </a:r>
          </a:p>
          <a:p>
            <a:endParaRPr lang="nl-NL" i="1" dirty="0"/>
          </a:p>
          <a:p>
            <a:r>
              <a:rPr lang="nl-NL" i="1" dirty="0"/>
              <a:t>Jeroen Haan</a:t>
            </a:r>
          </a:p>
        </p:txBody>
      </p:sp>
    </p:spTree>
    <p:extLst>
      <p:ext uri="{BB962C8B-B14F-4D97-AF65-F5344CB8AC3E}">
        <p14:creationId xmlns:p14="http://schemas.microsoft.com/office/powerpoint/2010/main" val="338659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61" y="0"/>
            <a:ext cx="8930169" cy="66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2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A516800B-7DE9-42E9-B217-3159EA154EAB" descr="A516800B-7DE9-42E9-B217-3159EA154E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22659"/>
            <a:ext cx="1051560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911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kYf_uL11Rx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24" y="-10391"/>
            <a:ext cx="12210473" cy="68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80"/>
            <a:ext cx="10515600" cy="1325563"/>
          </a:xfrm>
        </p:spPr>
        <p:txBody>
          <a:bodyPr/>
          <a:lstStyle/>
          <a:p>
            <a:r>
              <a:rPr lang="nl-NL" dirty="0"/>
              <a:t>Overheidssturing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1" y="1027906"/>
            <a:ext cx="6966717" cy="5977444"/>
          </a:xfrm>
        </p:spPr>
      </p:pic>
    </p:spTree>
    <p:extLst>
      <p:ext uri="{BB962C8B-B14F-4D97-AF65-F5344CB8AC3E}">
        <p14:creationId xmlns:p14="http://schemas.microsoft.com/office/powerpoint/2010/main" val="169486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Stellingen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137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Leer door te doen &amp; kleur buiten de lijntjes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Depolitiseer het onderwerp participatie,</a:t>
            </a:r>
            <a:br>
              <a:rPr lang="nl-NL" dirty="0" smtClean="0"/>
            </a:br>
            <a:r>
              <a:rPr lang="nl-NL" dirty="0" smtClean="0"/>
              <a:t>maar geef volksvertegenwoordigers wel een duidelijk rol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Meer ruimte voor de participatieve democratie,</a:t>
            </a:r>
            <a:br>
              <a:rPr lang="nl-NL" dirty="0" smtClean="0"/>
            </a:br>
            <a:r>
              <a:rPr lang="nl-NL" dirty="0" smtClean="0"/>
              <a:t>betekent minder ruimte voor de representatieve democratie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De gekozen burgemeester heeft een sterker mandaat uit de samenleving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5519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113</TotalTime>
  <Words>27</Words>
  <Application>Microsoft Office PowerPoint</Application>
  <PresentationFormat>Breedbeeld</PresentationFormat>
  <Paragraphs>14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Democratie en participatie  in de (Noordoost)polder Tweebenige democratie: voorkom een wankel evenwicht </vt:lpstr>
      <vt:lpstr>PowerPoint-presentatie</vt:lpstr>
      <vt:lpstr>PowerPoint-presentatie</vt:lpstr>
      <vt:lpstr>PowerPoint-presentatie</vt:lpstr>
      <vt:lpstr>Overheidssturing</vt:lpstr>
      <vt:lpstr>Stellingen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Haan, Jeroen</dc:creator>
  <cp:lastModifiedBy>Haan, Jeroen</cp:lastModifiedBy>
  <cp:revision>51</cp:revision>
  <dcterms:created xsi:type="dcterms:W3CDTF">2016-12-17T13:37:36Z</dcterms:created>
  <dcterms:modified xsi:type="dcterms:W3CDTF">2018-11-08T09:45:15Z</dcterms:modified>
</cp:coreProperties>
</file>